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59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0731D-70D7-FA4E-97FC-EB10EA6D7996}" v="3" dt="2026-03-18T15:46:02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perations - Tiny Champs" userId="36cbd5f9-d373-4a4a-9d26-531a85a133da" providerId="ADAL" clId="{D05ADDC9-CD36-55D8-AD97-A3C054FB9916}"/>
    <pc:docChg chg="custSel modSld">
      <pc:chgData name="Operations - Tiny Champs" userId="36cbd5f9-d373-4a4a-9d26-531a85a133da" providerId="ADAL" clId="{D05ADDC9-CD36-55D8-AD97-A3C054FB9916}" dt="2026-04-07T09:18:03" v="845" actId="20577"/>
      <pc:docMkLst>
        <pc:docMk/>
      </pc:docMkLst>
      <pc:sldChg chg="modSp mod">
        <pc:chgData name="Operations - Tiny Champs" userId="36cbd5f9-d373-4a4a-9d26-531a85a133da" providerId="ADAL" clId="{D05ADDC9-CD36-55D8-AD97-A3C054FB9916}" dt="2026-03-18T15:45:40.257" v="268" actId="20577"/>
        <pc:sldMkLst>
          <pc:docMk/>
          <pc:sldMk cId="1059669337" sldId="257"/>
        </pc:sldMkLst>
        <pc:graphicFrameChg chg="mod modGraphic">
          <ac:chgData name="Operations - Tiny Champs" userId="36cbd5f9-d373-4a4a-9d26-531a85a133da" providerId="ADAL" clId="{D05ADDC9-CD36-55D8-AD97-A3C054FB9916}" dt="2026-03-18T15:44:31.867" v="162"/>
          <ac:graphicFrameMkLst>
            <pc:docMk/>
            <pc:sldMk cId="1059669337" sldId="257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6-03-18T15:45:40.257" v="268" actId="20577"/>
          <ac:graphicFrameMkLst>
            <pc:docMk/>
            <pc:sldMk cId="1059669337" sldId="257"/>
            <ac:graphicFrameMk id="5" creationId="{C31EA26F-FEF0-7A26-BE7B-A2FDBF7E34E7}"/>
          </ac:graphicFrameMkLst>
        </pc:graphicFrameChg>
      </pc:sldChg>
      <pc:sldChg chg="modSp mod">
        <pc:chgData name="Operations - Tiny Champs" userId="36cbd5f9-d373-4a4a-9d26-531a85a133da" providerId="ADAL" clId="{D05ADDC9-CD36-55D8-AD97-A3C054FB9916}" dt="2026-03-18T16:00:15.600" v="813" actId="20577"/>
        <pc:sldMkLst>
          <pc:docMk/>
          <pc:sldMk cId="3160033926" sldId="258"/>
        </pc:sldMkLst>
        <pc:graphicFrameChg chg="mod modGraphic">
          <ac:chgData name="Operations - Tiny Champs" userId="36cbd5f9-d373-4a4a-9d26-531a85a133da" providerId="ADAL" clId="{D05ADDC9-CD36-55D8-AD97-A3C054FB9916}" dt="2026-03-18T16:00:15.600" v="813" actId="20577"/>
          <ac:graphicFrameMkLst>
            <pc:docMk/>
            <pc:sldMk cId="3160033926" sldId="258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6-03-18T15:47:55.787" v="507" actId="20577"/>
          <ac:graphicFrameMkLst>
            <pc:docMk/>
            <pc:sldMk cId="3160033926" sldId="258"/>
            <ac:graphicFrameMk id="5" creationId="{C31EA26F-FEF0-7A26-BE7B-A2FDBF7E34E7}"/>
          </ac:graphicFrameMkLst>
        </pc:graphicFrameChg>
      </pc:sldChg>
      <pc:sldChg chg="modSp mod">
        <pc:chgData name="Operations - Tiny Champs" userId="36cbd5f9-d373-4a4a-9d26-531a85a133da" providerId="ADAL" clId="{D05ADDC9-CD36-55D8-AD97-A3C054FB9916}" dt="2026-04-07T09:18:03" v="845" actId="20577"/>
        <pc:sldMkLst>
          <pc:docMk/>
          <pc:sldMk cId="3963011781" sldId="259"/>
        </pc:sldMkLst>
        <pc:graphicFrameChg chg="modGraphic">
          <ac:chgData name="Operations - Tiny Champs" userId="36cbd5f9-d373-4a4a-9d26-531a85a133da" providerId="ADAL" clId="{D05ADDC9-CD36-55D8-AD97-A3C054FB9916}" dt="2026-03-18T15:50:04.006" v="724" actId="20577"/>
          <ac:graphicFrameMkLst>
            <pc:docMk/>
            <pc:sldMk cId="3963011781" sldId="259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6-04-07T09:18:03" v="845" actId="20577"/>
          <ac:graphicFrameMkLst>
            <pc:docMk/>
            <pc:sldMk cId="3963011781" sldId="259"/>
            <ac:graphicFrameMk id="5" creationId="{C31EA26F-FEF0-7A26-BE7B-A2FDBF7E34E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00E3-699D-E060-02BB-DA314885C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60B30-C601-6268-0A33-744EBD80FD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E8916-19C0-7839-7728-AF7C1D1F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BD7F-67A5-97A4-E853-403B443D8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7D92-F907-A859-2954-F48E67533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44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5744-45DB-2DED-1471-0ADB75F48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3691D-AA57-72D9-1589-4762666CB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6B90-D361-DB2E-B8EF-2E422A9F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BB9C6-2336-9E1B-8A8E-FA7516B6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E5849-2012-F48A-3D43-6D9FA58C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56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9A21AA-4BA2-4E34-D092-340D73DDE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091BBF-9752-7C36-0CB9-6B79F74F2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2AAE3-BA96-3098-CACF-E6C33752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C8303-1ADF-153D-594F-4D0B7BE1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13C7-0BBB-1758-5EA0-A32AE5BF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6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D266E-4033-4963-1C77-76EA80876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B8D53-13F1-7DB3-A868-DCDEF4FD2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2616B-F266-DF3D-DECB-69A33E742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4484-E868-C923-A374-38C6E8D0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A60D2-EA59-E59D-D67B-9C3D3E652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70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6320-47B8-2728-3486-29E3F8505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983FF-F5C5-9B08-8B23-9EB21AE8A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841EA-4EFF-95DC-2E29-174082474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3AD18-2948-AD7E-4109-ED91FC7C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593F4-10EE-7F94-1018-363A55984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31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323A-9065-E7A5-BBB7-E1E166DC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A43D9-AD6E-76C5-8A8A-6835886C5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4C9B2-FC8A-6BF5-78FE-2F88AB70C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56AE8-47FE-12A4-4712-2CF46176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B0187-810E-4294-6634-E8121EBA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F77A5-1E5F-AAF5-73F2-AD1EC51A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9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4D357-FE72-93F8-27B8-4A05D4DD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9DAD6-8DBD-92AD-C43B-6331F91C4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A76B7-F742-3571-E191-776D99957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3A911F-F03F-7B80-F811-6FF31090D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DABBEB-CF2C-F73A-7D2A-96BC3CDAA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368C1-D3F0-4BA4-FCAB-9CF042F83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D443E8-E5DD-0481-FD13-6AB1863B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A3166E-7693-84A1-B30A-999774176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03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9289-BC79-A32E-607E-2898EB90D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CACEE9-BB09-E1F9-5430-8FD24BA5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F5A364-C987-95E8-0683-AA502952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75B5A-E230-93F8-624B-134C5BA7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2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1D686F-7336-E438-B8E4-30265517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C8379-82C4-AFF2-D239-8CBFE2AC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1877B-E5CE-ED28-49E3-A56AFD292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41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521C8-819A-D9C1-9ED3-626F53257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EC68-1633-C849-8AC0-EFEB86241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83DF6-6E02-38A6-8F38-7C9067860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FC47C-875C-1ED1-7623-D0EE62C1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DC93A-CF21-AD23-18FE-53F3DD11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E47A1-27AD-B21E-2683-2F24DA49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88A5-5DCB-0FCD-CFF1-76F68485A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201E1-E10F-7E8E-B652-E40A7FDAC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9D7CF-07FC-4ECD-4B27-084DE7AF1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C7DA4-4372-4166-5C55-185ECB92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3DB34-8FE3-3C10-962C-2AB7A74A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B9F71-C2DB-B68F-882C-6F4188A5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505D2C-DFBA-1A6E-9F2C-843A3154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453F5-8AD5-5CC6-703B-01DA0A56C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5A689-6E8A-AABA-B67B-879BFDB5D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F4C15-B108-4BF0-B025-697D8DE8027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6CEAF-A0CB-9EE0-17B8-81A5A42453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11145-F2EB-90C5-8114-DE6D32E72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9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21FCAA8-18A5-8C4B-32D5-CA9448AEB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214953"/>
              </p:ext>
            </p:extLst>
          </p:nvPr>
        </p:nvGraphicFramePr>
        <p:xfrm>
          <a:off x="1976967" y="708872"/>
          <a:ext cx="8128000" cy="24790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  <a:endParaRPr lang="en-GB" b="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Cheese and Broccoli Macaroni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Chicken Biriyani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Vegetable and Lentil Biriyani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Chilli Con Carne served with Basmati Rice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Bean based Chilli Con Carne served with Basmati Rice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Roast Chicken served with Roast Potatoes, Farmhouse vegetables and Gravy. 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Lentil Loaf served with Roast Potatoes, Farmhouse vegetables and Gravy.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Cod Curry with Basmati Rice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Root Vegetable Curry with Basmati 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 Seasonal Fruit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611452"/>
              </p:ext>
            </p:extLst>
          </p:nvPr>
        </p:nvGraphicFramePr>
        <p:xfrm>
          <a:off x="1989667" y="4467649"/>
          <a:ext cx="8128000" cy="2113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51599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Margherita Pizza Wheels served with Sweetcorn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A Variety of Filled wholemeal pitta breads served with Peas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Selection of Wholemeal Wraps served with Cucumber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Fish Fingers served with Home Made Baked Beans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Veggie Fingers served with Home Made Baked Beans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Cheese Toasties and Cucumber Slices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431787"/>
              </p:ext>
            </p:extLst>
          </p:nvPr>
        </p:nvGraphicFramePr>
        <p:xfrm>
          <a:off x="1976967" y="141817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33429"/>
              </p:ext>
            </p:extLst>
          </p:nvPr>
        </p:nvGraphicFramePr>
        <p:xfrm>
          <a:off x="1976967" y="3949489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66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07423"/>
              </p:ext>
            </p:extLst>
          </p:nvPr>
        </p:nvGraphicFramePr>
        <p:xfrm>
          <a:off x="2019300" y="689821"/>
          <a:ext cx="8128000" cy="2296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 </a:t>
                      </a:r>
                      <a:endParaRPr lang="en-GB" b="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Pasta with Mixed Beans and Roasted Vegetables 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Spring Chicken Stew served with Bread and Butter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Spring Vegetable and Lentil Stew served with Bread and Butter.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Cottage Pie and Mixed Vegetables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Lentil and Bean based Cottage Pie and Mixed Vegetables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Nut Free Chicken Korma with Pilau Rice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Nut Free Vegetable and Lentil Korma with Pilau Rice.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Fish Pie with Garden Peas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Butter Bean Pie with Garden Peas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Yoghurt.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620800"/>
              </p:ext>
            </p:extLst>
          </p:nvPr>
        </p:nvGraphicFramePr>
        <p:xfrm>
          <a:off x="2032000" y="4614333"/>
          <a:ext cx="8128000" cy="1468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Cheesy Bean Pastries and Carrot Sticks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strike="noStrike" dirty="0">
                          <a:effectLst/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Cheese Muffins with Cucumber Slices</a:t>
                      </a:r>
                      <a:endParaRPr lang="en-GB" sz="1200" u="none" strike="noStrike" dirty="0">
                        <a:solidFill>
                          <a:srgbClr val="FF0000"/>
                        </a:solidFill>
                        <a:effectLst/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Margherita Pizza served with Sweetcorn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Cheesy Flat Breads served with Graden Peas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Variety of wholemeal wraps and cucumber slices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526894"/>
              </p:ext>
            </p:extLst>
          </p:nvPr>
        </p:nvGraphicFramePr>
        <p:xfrm>
          <a:off x="2006600" y="107950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Two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44448"/>
              </p:ext>
            </p:extLst>
          </p:nvPr>
        </p:nvGraphicFramePr>
        <p:xfrm>
          <a:off x="2032000" y="4114799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Two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AF7F5D4-338A-4A73-FF83-3A1354412C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03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424039"/>
              </p:ext>
            </p:extLst>
          </p:nvPr>
        </p:nvGraphicFramePr>
        <p:xfrm>
          <a:off x="2032000" y="559223"/>
          <a:ext cx="8128000" cy="370161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52674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  <a:endParaRPr lang="en-GB" b="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2695779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Red Lentil Curry  with Basmati Rice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Lasagne and Cucumber Slices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Vegetarian Lasagne and Cucumber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Bean Curry Served With Basmati Rice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Chicken and Leek Pie served with New Potatoes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Creamy Bean and Leek Pie served with New Potatoes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Breaded Cod with Homemade Wedges and Peas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Crispy Bean Bake Served with Homemade Wedges and Peas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608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516032"/>
              </p:ext>
            </p:extLst>
          </p:nvPr>
        </p:nvGraphicFramePr>
        <p:xfrm>
          <a:off x="2044700" y="4846320"/>
          <a:ext cx="8128000" cy="19490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51303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112609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Margherita Pizza with Cucumber Slices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Cheesy homemade potato wedges and baked beans</a:t>
                      </a:r>
                      <a:endParaRPr lang="en-GB" sz="1200" b="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Cheese Quesadillas served with Sweetcorn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Margherita pizza stuffed pitta breads served with peas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Carrot, cheese and chive muffins served with cucumber slices.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4331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83731"/>
              </p:ext>
            </p:extLst>
          </p:nvPr>
        </p:nvGraphicFramePr>
        <p:xfrm>
          <a:off x="2032000" y="41063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Three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859598"/>
              </p:ext>
            </p:extLst>
          </p:nvPr>
        </p:nvGraphicFramePr>
        <p:xfrm>
          <a:off x="2032000" y="4324553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Three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CF84B88-E62F-5CCD-1145-297881ACB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11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65b66b8-4d72-4f37-acd8-a313f4eb0498">7WCFTTQQAJT7-1224651038-116</_dlc_DocId>
    <_dlc_DocIdUrl xmlns="565b66b8-4d72-4f37-acd8-a313f4eb0498">
      <Url>https://tinychamps1.sharepoint.com/sites/Operations/_layouts/15/DocIdRedir.aspx?ID=7WCFTTQQAJT7-1224651038-116</Url>
      <Description>7WCFTTQQAJT7-1224651038-116</Description>
    </_dlc_DocIdUrl>
    <lcf76f155ced4ddcb4097134ff3c332f xmlns="0da482cb-f340-49fa-89a2-013463560db5">
      <Terms xmlns="http://schemas.microsoft.com/office/infopath/2007/PartnerControls"/>
    </lcf76f155ced4ddcb4097134ff3c332f>
    <TaxCatchAll xmlns="565b66b8-4d72-4f37-acd8-a313f4eb049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CE3A0057EC714DAF7AAC953542A367" ma:contentTypeVersion="12" ma:contentTypeDescription="Create a new document." ma:contentTypeScope="" ma:versionID="8cf313a4ad7b0c25d6ed65cf718cb16b">
  <xsd:schema xmlns:xsd="http://www.w3.org/2001/XMLSchema" xmlns:xs="http://www.w3.org/2001/XMLSchema" xmlns:p="http://schemas.microsoft.com/office/2006/metadata/properties" xmlns:ns2="565b66b8-4d72-4f37-acd8-a313f4eb0498" xmlns:ns3="0da482cb-f340-49fa-89a2-013463560db5" targetNamespace="http://schemas.microsoft.com/office/2006/metadata/properties" ma:root="true" ma:fieldsID="3aa4cf81e94ebc052096dc22891b730f" ns2:_="" ns3:_="">
    <xsd:import namespace="565b66b8-4d72-4f37-acd8-a313f4eb0498"/>
    <xsd:import namespace="0da482cb-f340-49fa-89a2-013463560d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b66b8-4d72-4f37-acd8-a313f4eb049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12e7f24c-5b22-43d8-b50c-ffbbe5771d43}" ma:internalName="TaxCatchAll" ma:showField="CatchAllData" ma:web="565b66b8-4d72-4f37-acd8-a313f4eb04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482cb-f340-49fa-89a2-013463560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353b0ab-e701-46f7-b2d4-92a59a756c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CB0B73-375F-4C8E-96E4-82586FC31EDC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565b66b8-4d72-4f37-acd8-a313f4eb0498"/>
    <ds:schemaRef ds:uri="http://schemas.openxmlformats.org/package/2006/metadata/core-properties"/>
    <ds:schemaRef ds:uri="0da482cb-f340-49fa-89a2-013463560db5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6430153-9D37-4E2F-B15F-E5C9E26FDB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5E932-F481-416D-892D-8A03848018F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CAA30D-4273-4F1C-8DD5-4E718AF97D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5b66b8-4d72-4f37-acd8-a313f4eb0498"/>
    <ds:schemaRef ds:uri="0da482cb-f340-49fa-89a2-013463560d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5431</TotalTime>
  <Words>415</Words>
  <Application>Microsoft Macintosh PowerPoint</Application>
  <PresentationFormat>Widescreen</PresentationFormat>
  <Paragraphs>120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 little sunshine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Tiny Champs</dc:creator>
  <cp:lastModifiedBy>Pelican Design &amp; Build</cp:lastModifiedBy>
  <cp:revision>65</cp:revision>
  <cp:lastPrinted>2025-03-24T15:09:14Z</cp:lastPrinted>
  <dcterms:created xsi:type="dcterms:W3CDTF">2022-11-04T13:03:14Z</dcterms:created>
  <dcterms:modified xsi:type="dcterms:W3CDTF">2026-04-07T09:18:07Z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0x0101005BCE3A0057EC714DAF7AAC953542A367</vt:lpwstr>
  </property>
  <property fmtid="{D5CDD505-2E9C-101B-9397-08002B2CF9AE}" pid="3" name="Order">
    <vt:r8>241400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_dlc_DocIdItemGuid">
    <vt:lpwstr>b43d9ef4-73b5-442f-9e2a-030cea9cdb1d</vt:lpwstr>
  </property>
  <property fmtid="{D5CDD505-2E9C-101B-9397-08002B2CF9AE}" pid="10" name="MediaServiceImageTags">
    <vt:lpwstr/>
  </property>
</Properties>
</file>