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  <p:sldId id="258" r:id="rId7"/>
    <p:sldId id="259" r:id="rId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3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perations - Tiny Champs" userId="36cbd5f9-d373-4a4a-9d26-531a85a133da" providerId="ADAL" clId="{D05ADDC9-CD36-55D8-AD97-A3C054FB9916}"/>
    <pc:docChg chg="custSel modSld">
      <pc:chgData name="Operations - Tiny Champs" userId="36cbd5f9-d373-4a4a-9d26-531a85a133da" providerId="ADAL" clId="{D05ADDC9-CD36-55D8-AD97-A3C054FB9916}" dt="2025-09-11T09:25:22.284" v="333" actId="20577"/>
      <pc:docMkLst>
        <pc:docMk/>
      </pc:docMkLst>
      <pc:sldChg chg="modSp mod">
        <pc:chgData name="Operations - Tiny Champs" userId="36cbd5f9-d373-4a4a-9d26-531a85a133da" providerId="ADAL" clId="{D05ADDC9-CD36-55D8-AD97-A3C054FB9916}" dt="2025-09-11T09:23:07.141" v="190" actId="20577"/>
        <pc:sldMkLst>
          <pc:docMk/>
          <pc:sldMk cId="1059669337" sldId="257"/>
        </pc:sldMkLst>
        <pc:graphicFrameChg chg="modGraphic">
          <ac:chgData name="Operations - Tiny Champs" userId="36cbd5f9-d373-4a4a-9d26-531a85a133da" providerId="ADAL" clId="{D05ADDC9-CD36-55D8-AD97-A3C054FB9916}" dt="2025-09-11T09:22:20.003" v="123" actId="20577"/>
          <ac:graphicFrameMkLst>
            <pc:docMk/>
            <pc:sldMk cId="1059669337" sldId="257"/>
            <ac:graphicFrameMk id="2" creationId="{1B4EAE0F-8E3D-8489-B995-AC10C4AD3BAD}"/>
          </ac:graphicFrameMkLst>
        </pc:graphicFrameChg>
        <pc:graphicFrameChg chg="modGraphic">
          <ac:chgData name="Operations - Tiny Champs" userId="36cbd5f9-d373-4a4a-9d26-531a85a133da" providerId="ADAL" clId="{D05ADDC9-CD36-55D8-AD97-A3C054FB9916}" dt="2025-09-11T09:23:07.141" v="190" actId="20577"/>
          <ac:graphicFrameMkLst>
            <pc:docMk/>
            <pc:sldMk cId="1059669337" sldId="257"/>
            <ac:graphicFrameMk id="5" creationId="{C31EA26F-FEF0-7A26-BE7B-A2FDBF7E34E7}"/>
          </ac:graphicFrameMkLst>
        </pc:graphicFrameChg>
      </pc:sldChg>
      <pc:sldChg chg="modSp mod">
        <pc:chgData name="Operations - Tiny Champs" userId="36cbd5f9-d373-4a4a-9d26-531a85a133da" providerId="ADAL" clId="{D05ADDC9-CD36-55D8-AD97-A3C054FB9916}" dt="2025-09-11T09:24:16.868" v="282" actId="207"/>
        <pc:sldMkLst>
          <pc:docMk/>
          <pc:sldMk cId="3160033926" sldId="258"/>
        </pc:sldMkLst>
        <pc:graphicFrameChg chg="modGraphic">
          <ac:chgData name="Operations - Tiny Champs" userId="36cbd5f9-d373-4a4a-9d26-531a85a133da" providerId="ADAL" clId="{D05ADDC9-CD36-55D8-AD97-A3C054FB9916}" dt="2025-09-11T09:24:02.151" v="266" actId="20577"/>
          <ac:graphicFrameMkLst>
            <pc:docMk/>
            <pc:sldMk cId="3160033926" sldId="258"/>
            <ac:graphicFrameMk id="2" creationId="{1B4EAE0F-8E3D-8489-B995-AC10C4AD3BAD}"/>
          </ac:graphicFrameMkLst>
        </pc:graphicFrameChg>
        <pc:graphicFrameChg chg="modGraphic">
          <ac:chgData name="Operations - Tiny Champs" userId="36cbd5f9-d373-4a4a-9d26-531a85a133da" providerId="ADAL" clId="{D05ADDC9-CD36-55D8-AD97-A3C054FB9916}" dt="2025-09-11T09:24:16.868" v="282" actId="207"/>
          <ac:graphicFrameMkLst>
            <pc:docMk/>
            <pc:sldMk cId="3160033926" sldId="258"/>
            <ac:graphicFrameMk id="5" creationId="{C31EA26F-FEF0-7A26-BE7B-A2FDBF7E34E7}"/>
          </ac:graphicFrameMkLst>
        </pc:graphicFrameChg>
      </pc:sldChg>
      <pc:sldChg chg="modSp mod">
        <pc:chgData name="Operations - Tiny Champs" userId="36cbd5f9-d373-4a4a-9d26-531a85a133da" providerId="ADAL" clId="{D05ADDC9-CD36-55D8-AD97-A3C054FB9916}" dt="2025-09-11T09:25:22.284" v="333" actId="20577"/>
        <pc:sldMkLst>
          <pc:docMk/>
          <pc:sldMk cId="3963011781" sldId="259"/>
        </pc:sldMkLst>
        <pc:graphicFrameChg chg="modGraphic">
          <ac:chgData name="Operations - Tiny Champs" userId="36cbd5f9-d373-4a4a-9d26-531a85a133da" providerId="ADAL" clId="{D05ADDC9-CD36-55D8-AD97-A3C054FB9916}" dt="2025-09-11T09:25:22.284" v="333" actId="20577"/>
          <ac:graphicFrameMkLst>
            <pc:docMk/>
            <pc:sldMk cId="3963011781" sldId="259"/>
            <ac:graphicFrameMk id="2" creationId="{1B4EAE0F-8E3D-8489-B995-AC10C4AD3BAD}"/>
          </ac:graphicFrameMkLst>
        </pc:graphicFrameChg>
        <pc:graphicFrameChg chg="modGraphic">
          <ac:chgData name="Operations - Tiny Champs" userId="36cbd5f9-d373-4a4a-9d26-531a85a133da" providerId="ADAL" clId="{D05ADDC9-CD36-55D8-AD97-A3C054FB9916}" dt="2025-09-11T09:25:13.525" v="318" actId="207"/>
          <ac:graphicFrameMkLst>
            <pc:docMk/>
            <pc:sldMk cId="3963011781" sldId="259"/>
            <ac:graphicFrameMk id="5" creationId="{C31EA26F-FEF0-7A26-BE7B-A2FDBF7E34E7}"/>
          </ac:graphicFrameMkLst>
        </pc:graphicFrameChg>
      </pc:sldChg>
    </pc:docChg>
  </pc:docChgLst>
  <pc:docChgLst>
    <pc:chgData name="Operations - Tiny Champs" userId="36cbd5f9-d373-4a4a-9d26-531a85a133da" providerId="ADAL" clId="{8916F2E1-8D86-46C9-8BE9-B34AE79A9215}"/>
    <pc:docChg chg="custSel modSld">
      <pc:chgData name="Operations - Tiny Champs" userId="36cbd5f9-d373-4a4a-9d26-531a85a133da" providerId="ADAL" clId="{8916F2E1-8D86-46C9-8BE9-B34AE79A9215}" dt="2025-03-03T10:11:12.478" v="261" actId="20577"/>
      <pc:docMkLst>
        <pc:docMk/>
      </pc:docMkLst>
      <pc:sldChg chg="modSp mod">
        <pc:chgData name="Operations - Tiny Champs" userId="36cbd5f9-d373-4a4a-9d26-531a85a133da" providerId="ADAL" clId="{8916F2E1-8D86-46C9-8BE9-B34AE79A9215}" dt="2025-03-03T10:09:44.396" v="118" actId="20577"/>
        <pc:sldMkLst>
          <pc:docMk/>
          <pc:sldMk cId="1059669337" sldId="257"/>
        </pc:sldMkLst>
      </pc:sldChg>
      <pc:sldChg chg="modSp mod">
        <pc:chgData name="Operations - Tiny Champs" userId="36cbd5f9-d373-4a4a-9d26-531a85a133da" providerId="ADAL" clId="{8916F2E1-8D86-46C9-8BE9-B34AE79A9215}" dt="2025-03-03T10:10:44.528" v="240" actId="20577"/>
        <pc:sldMkLst>
          <pc:docMk/>
          <pc:sldMk cId="3160033926" sldId="258"/>
        </pc:sldMkLst>
      </pc:sldChg>
      <pc:sldChg chg="modSp mod">
        <pc:chgData name="Operations - Tiny Champs" userId="36cbd5f9-d373-4a4a-9d26-531a85a133da" providerId="ADAL" clId="{8916F2E1-8D86-46C9-8BE9-B34AE79A9215}" dt="2025-03-03T10:11:12.478" v="261" actId="20577"/>
        <pc:sldMkLst>
          <pc:docMk/>
          <pc:sldMk cId="3963011781" sldId="259"/>
        </pc:sldMkLst>
      </pc:sldChg>
    </pc:docChg>
  </pc:docChgLst>
  <pc:docChgLst>
    <pc:chgData name="Tiny Champs" userId="8f06017dfbe91a77" providerId="LiveId" clId="{8A934C20-B2DA-4FEC-9597-2ECC6BF61942}"/>
    <pc:docChg chg="custSel modSld">
      <pc:chgData name="Tiny Champs" userId="8f06017dfbe91a77" providerId="LiveId" clId="{8A934C20-B2DA-4FEC-9597-2ECC6BF61942}" dt="2024-10-28T09:44:09.889" v="36" actId="313"/>
      <pc:docMkLst>
        <pc:docMk/>
      </pc:docMkLst>
      <pc:sldChg chg="modSp mod">
        <pc:chgData name="Tiny Champs" userId="8f06017dfbe91a77" providerId="LiveId" clId="{8A934C20-B2DA-4FEC-9597-2ECC6BF61942}" dt="2024-10-28T09:44:09.889" v="36" actId="313"/>
        <pc:sldMkLst>
          <pc:docMk/>
          <pc:sldMk cId="3160033926" sldId="258"/>
        </pc:sldMkLst>
      </pc:sldChg>
    </pc:docChg>
  </pc:docChgLst>
  <pc:docChgLst>
    <pc:chgData name="Tiny Champs" userId="8f06017dfbe91a77" providerId="LiveId" clId="{7A51E945-7257-4C4D-A589-EBE29C30A31D}"/>
    <pc:docChg chg="custSel modSld">
      <pc:chgData name="Tiny Champs" userId="8f06017dfbe91a77" providerId="LiveId" clId="{7A51E945-7257-4C4D-A589-EBE29C30A31D}" dt="2024-09-30T13:15:45.271" v="105" actId="20577"/>
      <pc:docMkLst>
        <pc:docMk/>
      </pc:docMkLst>
      <pc:sldChg chg="modSp mod">
        <pc:chgData name="Tiny Champs" userId="8f06017dfbe91a77" providerId="LiveId" clId="{7A51E945-7257-4C4D-A589-EBE29C30A31D}" dt="2024-09-30T13:15:16.144" v="57" actId="313"/>
        <pc:sldMkLst>
          <pc:docMk/>
          <pc:sldMk cId="3160033926" sldId="258"/>
        </pc:sldMkLst>
      </pc:sldChg>
      <pc:sldChg chg="modSp mod">
        <pc:chgData name="Tiny Champs" userId="8f06017dfbe91a77" providerId="LiveId" clId="{7A51E945-7257-4C4D-A589-EBE29C30A31D}" dt="2024-09-30T13:15:45.271" v="105" actId="20577"/>
        <pc:sldMkLst>
          <pc:docMk/>
          <pc:sldMk cId="3963011781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C00E3-699D-E060-02BB-DA314885C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960B30-C601-6268-0A33-744EBD80FD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E8916-19C0-7839-7728-AF7C1D1F9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BBD7F-67A5-97A4-E853-403B443D8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D7D92-F907-A859-2954-F48E67533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446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65744-45DB-2DED-1471-0ADB75F48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D3691D-AA57-72D9-1589-4762666CB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76B90-D361-DB2E-B8EF-2E422A9F3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BB9C6-2336-9E1B-8A8E-FA7516B6C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E5849-2012-F48A-3D43-6D9FA58C3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565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9A21AA-4BA2-4E34-D092-340D73DDE5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091BBF-9752-7C36-0CB9-6B79F74F24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2AAE3-BA96-3098-CACF-E6C337520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C8303-1ADF-153D-594F-4D0B7BE1F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713C7-0BBB-1758-5EA0-A32AE5BF7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162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D266E-4033-4963-1C77-76EA80876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B8D53-13F1-7DB3-A868-DCDEF4FD2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2616B-F266-DF3D-DECB-69A33E742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94484-E868-C923-A374-38C6E8D08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A60D2-EA59-E59D-D67B-9C3D3E652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705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A6320-47B8-2728-3486-29E3F8505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4983FF-F5C5-9B08-8B23-9EB21AE8A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841EA-4EFF-95DC-2E29-174082474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3AD18-2948-AD7E-4109-ED91FC7CA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593F4-10EE-7F94-1018-363A55984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31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3323A-9065-E7A5-BBB7-E1E166DC7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A43D9-AD6E-76C5-8A8A-6835886C56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44C9B2-FC8A-6BF5-78FE-2F88AB70CC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556AE8-47FE-12A4-4712-2CF46176D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CB0187-810E-4294-6634-E8121EBAF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0F77A5-1E5F-AAF5-73F2-AD1EC51A8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97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4D357-FE72-93F8-27B8-4A05D4DD5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49DAD6-8DBD-92AD-C43B-6331F91C4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9A76B7-F742-3571-E191-776D99957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3A911F-F03F-7B80-F811-6FF31090D7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DABBEB-CF2C-F73A-7D2A-96BC3CDAA9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F368C1-D3F0-4BA4-FCAB-9CF042F83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D443E8-E5DD-0481-FD13-6AB1863B5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A3166E-7693-84A1-B30A-999774176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034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49289-BC79-A32E-607E-2898EB90D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CACEE9-BB09-E1F9-5430-8FD24BA53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F5A364-C987-95E8-0683-AA5029528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875B5A-E230-93F8-624B-134C5BA77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22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1D686F-7336-E438-B8E4-30265517D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FC8379-82C4-AFF2-D239-8CBFE2AC3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31877B-E5CE-ED28-49E3-A56AFD292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412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521C8-819A-D9C1-9ED3-626F53257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EC68-1633-C849-8AC0-EFEB86241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383DF6-6E02-38A6-8F38-7C9067860F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5FC47C-875C-1ED1-7623-D0EE62C17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2DC93A-CF21-AD23-18FE-53F3DD11C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0E47A1-27AD-B21E-2683-2F24DA493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688A5-5DCB-0FCD-CFF1-76F68485A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9201E1-E10F-7E8E-B652-E40A7FDACD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89D7CF-07FC-4ECD-4B27-084DE7AF1D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FC7DA4-4372-4166-5C55-185ECB92D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C15-B108-4BF0-B025-697D8DE8027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3DB34-8FE3-3C10-962C-2AB7A74AF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BB9F71-C2DB-B68F-882C-6F4188A53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2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505D2C-DFBA-1A6E-9F2C-843A3154D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E453F5-8AD5-5CC6-703B-01DA0A56C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5A689-6E8A-AABA-B67B-879BFDB5D8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F4C15-B108-4BF0-B025-697D8DE8027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6CEAF-A0CB-9EE0-17B8-81A5A42453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11145-F2EB-90C5-8114-DE6D32E720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2FC54-5BFE-4C19-BD45-78A04F507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19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21FCAA8-18A5-8C4B-32D5-CA9448AEB0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965" y="4934893"/>
            <a:ext cx="1805412" cy="1805412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B4EAE0F-8E3D-8489-B995-AC10C4AD3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092966"/>
              </p:ext>
            </p:extLst>
          </p:nvPr>
        </p:nvGraphicFramePr>
        <p:xfrm>
          <a:off x="1976967" y="708872"/>
          <a:ext cx="8128000" cy="211328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302149637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60978196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52441475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63327569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8041212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Monday</a:t>
                      </a:r>
                      <a:endParaRPr lang="en-GB" b="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117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Wholemeal Cheese and broccoli Macaroni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Chicken Sausages, Mash and farmhouse vegetables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Vegetarian sausages, Mash and farmhouse vegetables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Chilli con carne served with basmati rice.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endParaRPr lang="en-GB" sz="1200" dirty="0"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Bean based chilli con carne served with basmati rice.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Broccoli and Sweetcorn No egg quiche</a:t>
                      </a:r>
                    </a:p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served with new potato's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Fish pie served with garden peas  </a:t>
                      </a:r>
                    </a:p>
                    <a:p>
                      <a:pPr algn="ctr"/>
                      <a:endParaRPr lang="en-GB" sz="1200" dirty="0"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Butter bean pie served with garden peas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4097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 Natural Yoghurt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203473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31EA26F-FEF0-7A26-BE7B-A2FDBF7E3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360943"/>
              </p:ext>
            </p:extLst>
          </p:nvPr>
        </p:nvGraphicFramePr>
        <p:xfrm>
          <a:off x="1989667" y="4467649"/>
          <a:ext cx="8128000" cy="1564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0769322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99424037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63541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17561901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6099484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Monday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Thursday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121742"/>
                  </a:ext>
                </a:extLst>
              </a:tr>
              <a:tr h="51599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Filled Wholemeal Pitta Breads and carrot batons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Homemade margherita pizza served with cucumber slices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Cheese and Onion Muffins with cucumber slices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Soup served with bread and butter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Cheese Quesadilla's served with sweetcorn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51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32291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0D231E3-6559-03E6-D904-082D73D7C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431787"/>
              </p:ext>
            </p:extLst>
          </p:nvPr>
        </p:nvGraphicFramePr>
        <p:xfrm>
          <a:off x="1976967" y="141817"/>
          <a:ext cx="8153400" cy="5181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153400">
                  <a:extLst>
                    <a:ext uri="{9D8B030D-6E8A-4147-A177-3AD203B41FA5}">
                      <a16:colId xmlns:a16="http://schemas.microsoft.com/office/drawing/2014/main" val="311026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Lunch Menu- Week One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58946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1DF53697-5E82-B248-4542-61D2066C2D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533429"/>
              </p:ext>
            </p:extLst>
          </p:nvPr>
        </p:nvGraphicFramePr>
        <p:xfrm>
          <a:off x="1976967" y="3949489"/>
          <a:ext cx="8128000" cy="518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5492078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Tea Menu- Week One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40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669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B4EAE0F-8E3D-8489-B995-AC10C4AD3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155354"/>
              </p:ext>
            </p:extLst>
          </p:nvPr>
        </p:nvGraphicFramePr>
        <p:xfrm>
          <a:off x="2019300" y="689821"/>
          <a:ext cx="8128000" cy="24790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302149637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60978196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52441475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63327569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8041212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Friday </a:t>
                      </a:r>
                      <a:endParaRPr lang="en-GB" b="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117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Vegetarian pilau rice Served with </a:t>
                      </a:r>
                      <a:r>
                        <a:rPr lang="en-GB" sz="1200" dirty="0" err="1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dhaal</a:t>
                      </a:r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Wholemeal Creamy Chicken and vegetable pasta bake served with garlic bread. 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Wholemeal Vegetable pasta bake served with garlic bread.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Bean Curry served with basmati rice. 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Wholemeal Spaghetti Bolognese 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Wholemeal Lentil and Mushroom spaghetti Bolognese.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Breaded Cod, homemade potato wedges and peas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Crispy Bean Bake with potato wedges and peas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4097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Yoghurt. 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 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203473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31EA26F-FEF0-7A26-BE7B-A2FDBF7E3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256843"/>
              </p:ext>
            </p:extLst>
          </p:nvPr>
        </p:nvGraphicFramePr>
        <p:xfrm>
          <a:off x="2032000" y="4614333"/>
          <a:ext cx="8128000" cy="1468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0769322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99424037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63541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17561901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6099484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Monday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Thursday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121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Savoury Muffins served with Peas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u="none" strike="noStrike" dirty="0">
                          <a:effectLst/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Homemade margherita pizza served with sweetcorn </a:t>
                      </a:r>
                      <a:endParaRPr lang="en-GB" sz="1200" u="none" strike="noStrike" dirty="0">
                        <a:solidFill>
                          <a:srgbClr val="FF0000"/>
                        </a:solidFill>
                        <a:effectLst/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Wholemeal Cheesy flatbread and cucumber slices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Cheesy Bean Pastry and cucumber sticks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Cheese toastie and carrot sticks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51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 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  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 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32291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0D231E3-6559-03E6-D904-082D73D7C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526894"/>
              </p:ext>
            </p:extLst>
          </p:nvPr>
        </p:nvGraphicFramePr>
        <p:xfrm>
          <a:off x="2006600" y="107950"/>
          <a:ext cx="8153400" cy="5181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153400">
                  <a:extLst>
                    <a:ext uri="{9D8B030D-6E8A-4147-A177-3AD203B41FA5}">
                      <a16:colId xmlns:a16="http://schemas.microsoft.com/office/drawing/2014/main" val="311026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Lunch Menu- Week Two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58946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1DF53697-5E82-B248-4542-61D2066C2D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244448"/>
              </p:ext>
            </p:extLst>
          </p:nvPr>
        </p:nvGraphicFramePr>
        <p:xfrm>
          <a:off x="2032000" y="4114799"/>
          <a:ext cx="8128000" cy="518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5492078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Tea Menu- Week Two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4058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3AF7F5D4-338A-4A73-FF83-3A1354412C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965" y="4934893"/>
            <a:ext cx="1805412" cy="180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033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B4EAE0F-8E3D-8489-B995-AC10C4AD3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050037"/>
              </p:ext>
            </p:extLst>
          </p:nvPr>
        </p:nvGraphicFramePr>
        <p:xfrm>
          <a:off x="2032000" y="559223"/>
          <a:ext cx="8128000" cy="3701619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302149637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60978196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52441475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63327569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804121284"/>
                    </a:ext>
                  </a:extLst>
                </a:gridCol>
              </a:tblGrid>
              <a:tr h="352674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Monday</a:t>
                      </a:r>
                      <a:endParaRPr lang="en-GB" b="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117147"/>
                  </a:ext>
                </a:extLst>
              </a:tr>
              <a:tr h="2695779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Wholemeal </a:t>
                      </a:r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vegetable and lentil pasta bake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Chicken Casserole with Yorkshire puddings. </a:t>
                      </a:r>
                    </a:p>
                    <a:p>
                      <a:pPr algn="ctr"/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Vegetable Casserole with Yorkshire puddings.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Chick pea and root vegetable curry served with basmati 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Cottage pie served with mixed farmhouse vegetables.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Lentil and butter </a:t>
                      </a:r>
                      <a:r>
                        <a:rPr lang="en-GB" sz="120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bean cottage </a:t>
                      </a:r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pie served with mixed farmhouse vegetables.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0000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Cod Curry served with Basmati Rice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Vegetable Curry served </a:t>
                      </a:r>
                      <a:r>
                        <a:rPr lang="en-GB" sz="120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with Basmati Rice</a:t>
                      </a:r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4097900"/>
                  </a:ext>
                </a:extLst>
              </a:tr>
              <a:tr h="60872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endParaRPr lang="en-GB" sz="1200" dirty="0"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  <a:endParaRPr lang="en-GB" sz="1200" dirty="0">
                        <a:solidFill>
                          <a:schemeClr val="tx1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203473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31EA26F-FEF0-7A26-BE7B-A2FDBF7E3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2368"/>
              </p:ext>
            </p:extLst>
          </p:nvPr>
        </p:nvGraphicFramePr>
        <p:xfrm>
          <a:off x="2044700" y="4846320"/>
          <a:ext cx="8128000" cy="2011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0769322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99424037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63541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17561901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609948420"/>
                    </a:ext>
                  </a:extLst>
                </a:gridCol>
              </a:tblGrid>
              <a:tr h="351303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Monday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Thursday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121742"/>
                  </a:ext>
                </a:extLst>
              </a:tr>
              <a:tr h="112609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Homemade pizza wheels and sweetcorn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Toasted Cheese Quesadillas served with cucumber slices</a:t>
                      </a:r>
                    </a:p>
                    <a:p>
                      <a:pPr algn="ctr"/>
                      <a:endParaRPr lang="en-GB" sz="1200" b="1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Variety of </a:t>
                      </a:r>
                      <a:r>
                        <a:rPr lang="en-GB" sz="120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wholemeal wraps </a:t>
                      </a:r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served with sweetcorn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Fish fingers served with homemade beans</a:t>
                      </a:r>
                    </a:p>
                    <a:p>
                      <a:pPr algn="ctr"/>
                      <a:endParaRPr lang="en-GB" sz="1200" dirty="0"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Vegetable fingers served with homemade beans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Carrot, cheese and chive muffins served with cucumber slices.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517830"/>
                  </a:ext>
                </a:extLst>
              </a:tr>
              <a:tr h="4331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 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  <a:p>
                      <a:pPr algn="ctr"/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Seasonal Fruit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Natural Yoghurt</a:t>
                      </a:r>
                      <a:endParaRPr lang="en-GB" sz="1200" dirty="0">
                        <a:solidFill>
                          <a:srgbClr val="FF0000"/>
                        </a:solidFill>
                        <a:latin typeface="A little sunshine" panose="02000603000000000000" pitchFamily="2" charset="0"/>
                        <a:ea typeface="A little sunshine" panose="02000603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32291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0D231E3-6559-03E6-D904-082D73D7C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283731"/>
              </p:ext>
            </p:extLst>
          </p:nvPr>
        </p:nvGraphicFramePr>
        <p:xfrm>
          <a:off x="2032000" y="41063"/>
          <a:ext cx="8153400" cy="5181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153400">
                  <a:extLst>
                    <a:ext uri="{9D8B030D-6E8A-4147-A177-3AD203B41FA5}">
                      <a16:colId xmlns:a16="http://schemas.microsoft.com/office/drawing/2014/main" val="311026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Lunch Menu- Week Three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58946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1DF53697-5E82-B248-4542-61D2066C2D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9859598"/>
              </p:ext>
            </p:extLst>
          </p:nvPr>
        </p:nvGraphicFramePr>
        <p:xfrm>
          <a:off x="2032000" y="4324553"/>
          <a:ext cx="8128000" cy="518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5492078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A little sunshine" panose="02000603000000000000" pitchFamily="2" charset="0"/>
                          <a:ea typeface="A little sunshine" panose="02000603000000000000" pitchFamily="2" charset="0"/>
                        </a:rPr>
                        <a:t>Tea Menu- Week Three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4058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5CF84B88-E62F-5CCD-1145-297881ACB6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965" y="4934893"/>
            <a:ext cx="1805412" cy="180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011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565b66b8-4d72-4f37-acd8-a313f4eb0498">7WCFTTQQAJT7-1224651038-150</_dlc_DocId>
    <_dlc_DocIdUrl xmlns="565b66b8-4d72-4f37-acd8-a313f4eb0498">
      <Url>https://tinychamps1.sharepoint.com/sites/Operations/_layouts/15/DocIdRedir.aspx?ID=7WCFTTQQAJT7-1224651038-150</Url>
      <Description>7WCFTTQQAJT7-1224651038-150</Description>
    </_dlc_DocIdUrl>
    <lcf76f155ced4ddcb4097134ff3c332f xmlns="0da482cb-f340-49fa-89a2-013463560db5">
      <Terms xmlns="http://schemas.microsoft.com/office/infopath/2007/PartnerControls"/>
    </lcf76f155ced4ddcb4097134ff3c332f>
    <TaxCatchAll xmlns="565b66b8-4d72-4f37-acd8-a313f4eb049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CE3A0057EC714DAF7AAC953542A367" ma:contentTypeVersion="12" ma:contentTypeDescription="Create a new document." ma:contentTypeScope="" ma:versionID="373d3ecdab7aae30efdc3673122a8145">
  <xsd:schema xmlns:xsd="http://www.w3.org/2001/XMLSchema" xmlns:xs="http://www.w3.org/2001/XMLSchema" xmlns:p="http://schemas.microsoft.com/office/2006/metadata/properties" xmlns:ns2="565b66b8-4d72-4f37-acd8-a313f4eb0498" xmlns:ns3="0da482cb-f340-49fa-89a2-013463560db5" targetNamespace="http://schemas.microsoft.com/office/2006/metadata/properties" ma:root="true" ma:fieldsID="fd398eb440f9c63e7afb66dde23d5fd1" ns2:_="" ns3:_="">
    <xsd:import namespace="565b66b8-4d72-4f37-acd8-a313f4eb0498"/>
    <xsd:import namespace="0da482cb-f340-49fa-89a2-013463560db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5b66b8-4d72-4f37-acd8-a313f4eb049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0" nillable="true" ma:displayName="Taxonomy Catch All Column" ma:hidden="true" ma:list="{12e7f24c-5b22-43d8-b50c-ffbbe5771d43}" ma:internalName="TaxCatchAll" ma:showField="CatchAllData" ma:web="565b66b8-4d72-4f37-acd8-a313f4eb04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a482cb-f340-49fa-89a2-013463560d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353b0ab-e701-46f7-b2d4-92a59a756c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797950-591B-4E79-A8C2-022E4EBC311A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FFEEBBC9-79AC-43FB-BE8D-02C10F48E5C1}">
  <ds:schemaRefs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565b66b8-4d72-4f37-acd8-a313f4eb0498"/>
    <ds:schemaRef ds:uri="0da482cb-f340-49fa-89a2-013463560db5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3C7004F-3E92-498F-9D1C-C5053B08C7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5b66b8-4d72-4f37-acd8-a313f4eb0498"/>
    <ds:schemaRef ds:uri="0da482cb-f340-49fa-89a2-013463560d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2F3A0632-F0F7-4210-87A5-B539C69D62F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5387</TotalTime>
  <Words>400</Words>
  <Application>Microsoft Macintosh PowerPoint</Application>
  <PresentationFormat>Widescreen</PresentationFormat>
  <Paragraphs>118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 little sunshine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Tiny Champs</dc:creator>
  <cp:lastModifiedBy>Pelican Design &amp; Build</cp:lastModifiedBy>
  <cp:revision>64</cp:revision>
  <cp:lastPrinted>2025-08-22T08:33:14Z</cp:lastPrinted>
  <dcterms:created xsi:type="dcterms:W3CDTF">2022-11-04T13:03:14Z</dcterms:created>
  <dcterms:modified xsi:type="dcterms:W3CDTF">2025-09-11T09:25:28Z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0x0101005BCE3A0057EC714DAF7AAC953542A367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dlc_DocIdItemGuid">
    <vt:lpwstr>e4ce80e7-d538-4767-a84f-eaedddedbd96</vt:lpwstr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MediaServiceImageTags">
    <vt:lpwstr/>
  </property>
</Properties>
</file>