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4A5964-90D9-4024-B796-9A91192F13DB}" v="4" dt="2024-02-22T14:56:06.6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C00E3-699D-E060-02BB-DA314885C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960B30-C601-6268-0A33-744EBD80F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E8916-19C0-7839-7728-AF7C1D1F9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4C15-B108-4BF0-B025-697D8DE80271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BBD7F-67A5-97A4-E853-403B443D8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D7D92-F907-A859-2954-F48E67533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FC54-5BFE-4C19-BD45-78A04F507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44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65744-45DB-2DED-1471-0ADB75F48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D3691D-AA57-72D9-1589-4762666CB7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76B90-D361-DB2E-B8EF-2E422A9F3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4C15-B108-4BF0-B025-697D8DE80271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BB9C6-2336-9E1B-8A8E-FA7516B6C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E5849-2012-F48A-3D43-6D9FA58C3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FC54-5BFE-4C19-BD45-78A04F507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565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9A21AA-4BA2-4E34-D092-340D73DDE5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091BBF-9752-7C36-0CB9-6B79F74F24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2AAE3-BA96-3098-CACF-E6C337520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4C15-B108-4BF0-B025-697D8DE80271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C8303-1ADF-153D-594F-4D0B7BE1F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713C7-0BBB-1758-5EA0-A32AE5BF7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FC54-5BFE-4C19-BD45-78A04F507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16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D266E-4033-4963-1C77-76EA80876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B8D53-13F1-7DB3-A868-DCDEF4FD2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2616B-F266-DF3D-DECB-69A33E742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4C15-B108-4BF0-B025-697D8DE80271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94484-E868-C923-A374-38C6E8D08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A60D2-EA59-E59D-D67B-9C3D3E652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FC54-5BFE-4C19-BD45-78A04F507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705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A6320-47B8-2728-3486-29E3F8505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4983FF-F5C5-9B08-8B23-9EB21AE8A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6841EA-4EFF-95DC-2E29-174082474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4C15-B108-4BF0-B025-697D8DE80271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3AD18-2948-AD7E-4109-ED91FC7CA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593F4-10EE-7F94-1018-363A55984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FC54-5BFE-4C19-BD45-78A04F507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31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3323A-9065-E7A5-BBB7-E1E166DC7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A43D9-AD6E-76C5-8A8A-6835886C56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4C9B2-FC8A-6BF5-78FE-2F88AB70C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556AE8-47FE-12A4-4712-2CF46176D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4C15-B108-4BF0-B025-697D8DE80271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CB0187-810E-4294-6634-E8121EBAF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0F77A5-1E5F-AAF5-73F2-AD1EC51A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FC54-5BFE-4C19-BD45-78A04F507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97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4D357-FE72-93F8-27B8-4A05D4DD5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49DAD6-8DBD-92AD-C43B-6331F91C4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9A76B7-F742-3571-E191-776D99957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3A911F-F03F-7B80-F811-6FF31090D7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DABBEB-CF2C-F73A-7D2A-96BC3CDAA9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F368C1-D3F0-4BA4-FCAB-9CF042F83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4C15-B108-4BF0-B025-697D8DE80271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D443E8-E5DD-0481-FD13-6AB1863B5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A3166E-7693-84A1-B30A-999774176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FC54-5BFE-4C19-BD45-78A04F507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03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49289-BC79-A32E-607E-2898EB90D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CACEE9-BB09-E1F9-5430-8FD24BA53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4C15-B108-4BF0-B025-697D8DE80271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F5A364-C987-95E8-0683-AA5029528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875B5A-E230-93F8-624B-134C5BA77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FC54-5BFE-4C19-BD45-78A04F507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92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1D686F-7336-E438-B8E4-30265517D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4C15-B108-4BF0-B025-697D8DE80271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C8379-82C4-AFF2-D239-8CBFE2AC3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1877B-E5CE-ED28-49E3-A56AFD292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FC54-5BFE-4C19-BD45-78A04F507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41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521C8-819A-D9C1-9ED3-626F53257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CEC68-1633-C849-8AC0-EFEB86241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383DF6-6E02-38A6-8F38-7C9067860F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5FC47C-875C-1ED1-7623-D0EE62C17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4C15-B108-4BF0-B025-697D8DE80271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2DC93A-CF21-AD23-18FE-53F3DD11C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0E47A1-27AD-B21E-2683-2F24DA493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FC54-5BFE-4C19-BD45-78A04F507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5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688A5-5DCB-0FCD-CFF1-76F68485A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9201E1-E10F-7E8E-B652-E40A7FDACD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89D7CF-07FC-4ECD-4B27-084DE7AF1D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C7DA4-4372-4166-5C55-185ECB92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4C15-B108-4BF0-B025-697D8DE80271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3DB34-8FE3-3C10-962C-2AB7A74AF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BB9F71-C2DB-B68F-882C-6F4188A53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FC54-5BFE-4C19-BD45-78A04F507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505D2C-DFBA-1A6E-9F2C-843A3154D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453F5-8AD5-5CC6-703B-01DA0A56C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5A689-6E8A-AABA-B67B-879BFDB5D8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F4C15-B108-4BF0-B025-697D8DE80271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6CEAF-A0CB-9EE0-17B8-81A5A42453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11145-F2EB-90C5-8114-DE6D32E720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2FC54-5BFE-4C19-BD45-78A04F507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19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21FCAA8-18A5-8C4B-32D5-CA9448AEB0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965" y="4934893"/>
            <a:ext cx="1805412" cy="1805412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B4EAE0F-8E3D-8489-B995-AC10C4AD3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115958"/>
              </p:ext>
            </p:extLst>
          </p:nvPr>
        </p:nvGraphicFramePr>
        <p:xfrm>
          <a:off x="1976967" y="708872"/>
          <a:ext cx="8128000" cy="225841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0214963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60978196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52441475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63327569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804121284"/>
                    </a:ext>
                  </a:extLst>
                </a:gridCol>
              </a:tblGrid>
              <a:tr h="479067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Monday</a:t>
                      </a:r>
                      <a:endParaRPr lang="en-GB" b="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117147"/>
                  </a:ext>
                </a:extLst>
              </a:tr>
              <a:tr h="82688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Wholemeal Cheese and Broccoli Pasta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Chicken Biriyani </a:t>
                      </a:r>
                    </a:p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Vegetable and Lentil Biryani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Home Made Steak Pie served with New Potatoes</a:t>
                      </a:r>
                    </a:p>
                    <a:p>
                      <a:pPr algn="ctr"/>
                      <a:endParaRPr lang="en-GB" sz="1200" dirty="0"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Vegetable and Butter Bean Pie served with New Potatoes</a:t>
                      </a:r>
                    </a:p>
                    <a:p>
                      <a:pPr algn="ctr"/>
                      <a:endParaRPr lang="en-GB" sz="1200" dirty="0"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Vegetable and Mixed Bean Paella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Tuna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Arribiata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 Pasta Bake</a:t>
                      </a:r>
                    </a:p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Vegetable and Lentil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Arribiata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 Pasta Bake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097900"/>
                  </a:ext>
                </a:extLst>
              </a:tr>
              <a:tr h="59063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 Seasonal Fruit</a:t>
                      </a:r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Fresh Fruit Based Yoghurt</a:t>
                      </a:r>
                    </a:p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Seasonal Fruit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Fresh Fruit Based Yoghurt</a:t>
                      </a:r>
                    </a:p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Seasonal Fruit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203473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31EA26F-FEF0-7A26-BE7B-A2FDBF7E3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210659"/>
              </p:ext>
            </p:extLst>
          </p:nvPr>
        </p:nvGraphicFramePr>
        <p:xfrm>
          <a:off x="2002367" y="4516333"/>
          <a:ext cx="8128000" cy="1833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0769322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942403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63541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17561901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609948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Monday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Thursday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121742"/>
                  </a:ext>
                </a:extLst>
              </a:tr>
              <a:tr h="515997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Selection of Wholemeal Wraps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(hummus, tuna or chicken slices) served with sweetcorn</a:t>
                      </a:r>
                    </a:p>
                    <a:p>
                      <a:pPr algn="ctr"/>
                      <a:endParaRPr lang="en-GB" sz="1200" dirty="0"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Fish Fingers with home made baked beans </a:t>
                      </a:r>
                    </a:p>
                    <a:p>
                      <a:pPr algn="ctr"/>
                      <a:endParaRPr lang="en-GB" sz="1200" dirty="0"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Veggie Fingers with home made baked beans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Wholemeal Hummus Sandwiches with Cherry Tomatoes</a:t>
                      </a:r>
                    </a:p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Cheese and Onion Pastry served with peas.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Vegetable and </a:t>
                      </a:r>
                      <a:r>
                        <a:rPr lang="en-GB" sz="1200" dirty="0" err="1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ChickPea</a:t>
                      </a:r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 Cous Cous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517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Fresh Fruit Based Yoghurt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Seasonal Fruit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Fresh Fruit Based Yoghurt</a:t>
                      </a:r>
                    </a:p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Seasonal Fruit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Fresh Fruit Based Yoghurt</a:t>
                      </a:r>
                    </a:p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3229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0D231E3-6559-03E6-D904-082D73D7C2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431787"/>
              </p:ext>
            </p:extLst>
          </p:nvPr>
        </p:nvGraphicFramePr>
        <p:xfrm>
          <a:off x="1976967" y="141817"/>
          <a:ext cx="8153400" cy="5181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153400">
                  <a:extLst>
                    <a:ext uri="{9D8B030D-6E8A-4147-A177-3AD203B41FA5}">
                      <a16:colId xmlns:a16="http://schemas.microsoft.com/office/drawing/2014/main" val="311026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Lunch Menu- Week One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58946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1DF53697-5E82-B248-4542-61D2066C2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492816"/>
              </p:ext>
            </p:extLst>
          </p:nvPr>
        </p:nvGraphicFramePr>
        <p:xfrm>
          <a:off x="1976967" y="3814512"/>
          <a:ext cx="8128000" cy="518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549207875"/>
                    </a:ext>
                  </a:extLst>
                </a:gridCol>
              </a:tblGrid>
              <a:tr h="306594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Tea Menu- Week One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40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669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B4EAE0F-8E3D-8489-B995-AC10C4AD3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17529"/>
              </p:ext>
            </p:extLst>
          </p:nvPr>
        </p:nvGraphicFramePr>
        <p:xfrm>
          <a:off x="2019300" y="689821"/>
          <a:ext cx="8128000" cy="20167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0214963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60978196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52441475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63327569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804121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Friday </a:t>
                      </a:r>
                      <a:endParaRPr lang="en-GB" b="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117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Spinach and Ricotta Lasagne served with garlic bread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Spring Lamb Stew served with bread and butter</a:t>
                      </a:r>
                    </a:p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Spring Vegetable and Lentil Stew served with bread and butter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Pasta with Mixed Beans and Roasted Vegetables </a:t>
                      </a:r>
                    </a:p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Nut Free Chicken Korma with Pilau Rice</a:t>
                      </a:r>
                    </a:p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Nut Free Vegetable and Lentil  Korma with Pilau Rice.</a:t>
                      </a:r>
                    </a:p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Fish Pie with peas </a:t>
                      </a:r>
                    </a:p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Butter Bean Pie with peas</a:t>
                      </a:r>
                    </a:p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097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Fresh Fruit Based Yoghurt</a:t>
                      </a:r>
                    </a:p>
                    <a:p>
                      <a:pPr algn="ctr"/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Seasonal Fruit  </a:t>
                      </a:r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Fresh Fruit Based Yoghurt</a:t>
                      </a:r>
                    </a:p>
                    <a:p>
                      <a:pPr algn="ctr"/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Seasonal Fruit</a:t>
                      </a:r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Fresh Fruit Based Yoghurt</a:t>
                      </a:r>
                    </a:p>
                    <a:p>
                      <a:pPr algn="ctr"/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203473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31EA26F-FEF0-7A26-BE7B-A2FDBF7E3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630715"/>
              </p:ext>
            </p:extLst>
          </p:nvPr>
        </p:nvGraphicFramePr>
        <p:xfrm>
          <a:off x="2032000" y="4216360"/>
          <a:ext cx="8128000" cy="1285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0769322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942403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63541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17561901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609948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Monday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Thursday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121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Veggie Fingers served with home made baked beans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Home made cheese muffins served with cucumber slices.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Home Made Margherita Pizza served with Sweetcorn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Cold Vegetable and Mixed Bean Pasta salad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Sweet and Sour Vegetable Tofu Noodles.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517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Seasonal Fruit  </a:t>
                      </a:r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Fresh Fruit Based Yoghurt</a:t>
                      </a:r>
                    </a:p>
                    <a:p>
                      <a:pPr algn="ctr"/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Seasonal Fruit   </a:t>
                      </a:r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Fresh Fruit Based Yoghurt</a:t>
                      </a:r>
                    </a:p>
                    <a:p>
                      <a:pPr algn="ctr"/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Seasonal Fruit  </a:t>
                      </a:r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3229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0D231E3-6559-03E6-D904-082D73D7C2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526894"/>
              </p:ext>
            </p:extLst>
          </p:nvPr>
        </p:nvGraphicFramePr>
        <p:xfrm>
          <a:off x="2006600" y="107950"/>
          <a:ext cx="8153400" cy="5181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153400">
                  <a:extLst>
                    <a:ext uri="{9D8B030D-6E8A-4147-A177-3AD203B41FA5}">
                      <a16:colId xmlns:a16="http://schemas.microsoft.com/office/drawing/2014/main" val="311026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Lunch Menu- Week Two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58946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1DF53697-5E82-B248-4542-61D2066C2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58667"/>
              </p:ext>
            </p:extLst>
          </p:nvPr>
        </p:nvGraphicFramePr>
        <p:xfrm>
          <a:off x="2006600" y="3441557"/>
          <a:ext cx="8128000" cy="518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549207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Tea Menu- Week Two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40583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3AF7F5D4-338A-4A73-FF83-3A1354412C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965" y="4934893"/>
            <a:ext cx="1805412" cy="1805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033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B4EAE0F-8E3D-8489-B995-AC10C4AD3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008229"/>
              </p:ext>
            </p:extLst>
          </p:nvPr>
        </p:nvGraphicFramePr>
        <p:xfrm>
          <a:off x="2032000" y="559223"/>
          <a:ext cx="8128000" cy="3305711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0214963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60978196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52441475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63327569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804121284"/>
                    </a:ext>
                  </a:extLst>
                </a:gridCol>
              </a:tblGrid>
              <a:tr h="328867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Monday</a:t>
                      </a:r>
                      <a:endParaRPr lang="en-GB" b="0" dirty="0">
                        <a:solidFill>
                          <a:schemeClr val="tx1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117147"/>
                  </a:ext>
                </a:extLst>
              </a:tr>
              <a:tr h="229987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Red Lentil Curry with Basmati Rice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Lasagne and cucumber slices </a:t>
                      </a:r>
                    </a:p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Vegetarian Lasagne and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cucumber slices </a:t>
                      </a:r>
                      <a:endParaRPr lang="en-GB" sz="1200" dirty="0">
                        <a:solidFill>
                          <a:schemeClr val="tx1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Stir Fry Vegetables </a:t>
                      </a:r>
                      <a:r>
                        <a:rPr lang="en-GB" sz="120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and Tofu with </a:t>
                      </a:r>
                      <a:r>
                        <a:rPr lang="en-GB" sz="1200" dirty="0" err="1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Udon</a:t>
                      </a:r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 Noodles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Creamy Chicken and Leek Pie with New Potatoes</a:t>
                      </a:r>
                    </a:p>
                    <a:p>
                      <a:pPr algn="ctr"/>
                      <a:endParaRPr lang="en-GB" sz="1200" dirty="0"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  <a:p>
                      <a:pPr algn="ctr"/>
                      <a:endParaRPr lang="en-GB" sz="1200" dirty="0"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Creamy Bean and Leek Pie with New Potatoes.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0000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Breaded Fish with Homemade wedges and mixed vegetables  </a:t>
                      </a:r>
                      <a:br>
                        <a:rPr lang="en-GB" sz="1200" dirty="0">
                          <a:solidFill>
                            <a:srgbClr val="FF0000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</a:br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Crispy bean bake with Homemade wedges and mixed vegetables. </a:t>
                      </a:r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097900"/>
                  </a:ext>
                </a:extLst>
              </a:tr>
              <a:tr h="57551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Seasonal Fruit</a:t>
                      </a:r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Fresh Fruit Based Yoghurt</a:t>
                      </a:r>
                    </a:p>
                    <a:p>
                      <a:pPr algn="ctr"/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Seasonal Fruit </a:t>
                      </a:r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  <a:p>
                      <a:pPr algn="ctr"/>
                      <a:endParaRPr lang="en-GB" sz="1200" dirty="0"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Fresh Fruit Based Yoghurt</a:t>
                      </a:r>
                    </a:p>
                    <a:p>
                      <a:pPr algn="ctr"/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Seasonal Fruit </a:t>
                      </a:r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203473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31EA26F-FEF0-7A26-BE7B-A2FDBF7E3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723006"/>
              </p:ext>
            </p:extLst>
          </p:nvPr>
        </p:nvGraphicFramePr>
        <p:xfrm>
          <a:off x="2044700" y="4644190"/>
          <a:ext cx="8128000" cy="194905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0769322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942403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63541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17561901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609948420"/>
                    </a:ext>
                  </a:extLst>
                </a:gridCol>
              </a:tblGrid>
              <a:tr h="351303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Monday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Thursday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121742"/>
                  </a:ext>
                </a:extLst>
              </a:tr>
              <a:tr h="112609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Homemade Margherita Pizza with cucumber slices</a:t>
                      </a:r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Vegetable and </a:t>
                      </a:r>
                      <a:r>
                        <a:rPr lang="en-GB" sz="1200" dirty="0" err="1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ChickPea</a:t>
                      </a:r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 Cous </a:t>
                      </a:r>
                      <a:r>
                        <a:rPr lang="en-GB" sz="1200" dirty="0" err="1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Cous</a:t>
                      </a:r>
                      <a:endParaRPr lang="en-GB" sz="1200" dirty="0"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Wholemeal Cheese Quesadillas with sweetcorn</a:t>
                      </a:r>
                    </a:p>
                    <a:p>
                      <a:pPr algn="ctr"/>
                      <a:endParaRPr lang="en-GB" sz="1200" dirty="0"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Veggie Fingers served with home made baked beans </a:t>
                      </a:r>
                    </a:p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Wholemeal Cheese Sandwiches and carrot sticks.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517830"/>
                  </a:ext>
                </a:extLst>
              </a:tr>
              <a:tr h="4331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Fresh Fruit Based Yoghurt</a:t>
                      </a:r>
                    </a:p>
                    <a:p>
                      <a:pPr algn="ctr"/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Seasonal Fruit </a:t>
                      </a:r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  <a:p>
                      <a:pPr algn="ctr"/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Fresh Fruit Based Yoghurt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Seasonal Fruit</a:t>
                      </a:r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Fresh Fruit Based Yoghurt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FF0000"/>
                        </a:solidFill>
                        <a:latin typeface="A little sunshine" panose="02000603000000000000" pitchFamily="2" charset="0"/>
                        <a:ea typeface="A little sunshine" panose="02000603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3229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0D231E3-6559-03E6-D904-082D73D7C2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283731"/>
              </p:ext>
            </p:extLst>
          </p:nvPr>
        </p:nvGraphicFramePr>
        <p:xfrm>
          <a:off x="2032000" y="41063"/>
          <a:ext cx="8153400" cy="5181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153400">
                  <a:extLst>
                    <a:ext uri="{9D8B030D-6E8A-4147-A177-3AD203B41FA5}">
                      <a16:colId xmlns:a16="http://schemas.microsoft.com/office/drawing/2014/main" val="311026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Lunch Menu- Week Three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58946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1DF53697-5E82-B248-4542-61D2066C2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162179"/>
              </p:ext>
            </p:extLst>
          </p:nvPr>
        </p:nvGraphicFramePr>
        <p:xfrm>
          <a:off x="2057400" y="4032769"/>
          <a:ext cx="8128000" cy="518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549207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Tea Menu- Week Three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40583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5CF84B88-E62F-5CCD-1145-297881ACB6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965" y="4934893"/>
            <a:ext cx="1805412" cy="1805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011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5416</TotalTime>
  <Words>424</Words>
  <Application>Microsoft Office PowerPoint</Application>
  <PresentationFormat>Widescreen</PresentationFormat>
  <Paragraphs>119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 little sunshine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Tiny Champs</dc:creator>
  <cp:lastModifiedBy>Tiny Champs</cp:lastModifiedBy>
  <cp:revision>66</cp:revision>
  <cp:lastPrinted>2024-02-22T14:04:13Z</cp:lastPrinted>
  <dcterms:created xsi:type="dcterms:W3CDTF">2022-11-04T13:03:14Z</dcterms:created>
  <dcterms:modified xsi:type="dcterms:W3CDTF">2024-04-10T16:11:04Z</dcterms:modified>
</cp:coreProperties>
</file>