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4A5964-90D9-4024-B796-9A91192F13DB}" v="4" dt="2024-02-22T14:56:06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C00E3-699D-E060-02BB-DA314885C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60B30-C601-6268-0A33-744EBD80F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E8916-19C0-7839-7728-AF7C1D1F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BBD7F-67A5-97A4-E853-403B443D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7D92-F907-A859-2954-F48E67533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4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5744-45DB-2DED-1471-0ADB75F4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3691D-AA57-72D9-1589-4762666CB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76B90-D361-DB2E-B8EF-2E422A9F3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BB9C6-2336-9E1B-8A8E-FA7516B6C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E5849-2012-F48A-3D43-6D9FA58C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6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A21AA-4BA2-4E34-D092-340D73DDE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91BBF-9752-7C36-0CB9-6B79F74F2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2AAE3-BA96-3098-CACF-E6C33752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C8303-1ADF-153D-594F-4D0B7BE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713C7-0BBB-1758-5EA0-A32AE5BF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16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D266E-4033-4963-1C77-76EA8087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8D53-13F1-7DB3-A868-DCDEF4FD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2616B-F266-DF3D-DECB-69A33E742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4484-E868-C923-A374-38C6E8D0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A60D2-EA59-E59D-D67B-9C3D3E65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0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A6320-47B8-2728-3486-29E3F8505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983FF-F5C5-9B08-8B23-9EB21AE8A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841EA-4EFF-95DC-2E29-174082474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3AD18-2948-AD7E-4109-ED91FC7CA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593F4-10EE-7F94-1018-363A5598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31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323A-9065-E7A5-BBB7-E1E166DC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43D9-AD6E-76C5-8A8A-6835886C5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4C9B2-FC8A-6BF5-78FE-2F88AB70C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56AE8-47FE-12A4-4712-2CF46176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B0187-810E-4294-6634-E8121EBA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F77A5-1E5F-AAF5-73F2-AD1EC51A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9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D357-FE72-93F8-27B8-4A05D4DD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9DAD6-8DBD-92AD-C43B-6331F91C4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A76B7-F742-3571-E191-776D99957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A911F-F03F-7B80-F811-6FF31090D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ABBEB-CF2C-F73A-7D2A-96BC3CDAA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368C1-D3F0-4BA4-FCAB-9CF042F8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D443E8-E5DD-0481-FD13-6AB1863B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3166E-7693-84A1-B30A-99977417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03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9289-BC79-A32E-607E-2898EB90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ACEE9-BB09-E1F9-5430-8FD24BA5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5A364-C987-95E8-0683-AA502952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75B5A-E230-93F8-624B-134C5BA77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92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1D686F-7336-E438-B8E4-30265517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C8379-82C4-AFF2-D239-8CBFE2AC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1877B-E5CE-ED28-49E3-A56AFD29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41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21C8-819A-D9C1-9ED3-626F5325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EC68-1633-C849-8AC0-EFEB86241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83DF6-6E02-38A6-8F38-7C9067860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FC47C-875C-1ED1-7623-D0EE62C1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DC93A-CF21-AD23-18FE-53F3DD11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E47A1-27AD-B21E-2683-2F24DA49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688A5-5DCB-0FCD-CFF1-76F68485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201E1-E10F-7E8E-B652-E40A7FDAC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9D7CF-07FC-4ECD-4B27-084DE7AF1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C7DA4-4372-4166-5C55-185ECB92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3DB34-8FE3-3C10-962C-2AB7A74A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B9F71-C2DB-B68F-882C-6F4188A5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505D2C-DFBA-1A6E-9F2C-843A3154D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453F5-8AD5-5CC6-703B-01DA0A56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5A689-6E8A-AABA-B67B-879BFDB5D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4C15-B108-4BF0-B025-697D8DE8027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6CEAF-A0CB-9EE0-17B8-81A5A4245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11145-F2EB-90C5-8114-DE6D32E72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FC54-5BFE-4C19-BD45-78A04F507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9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21FCAA8-18A5-8C4B-32D5-CA9448AEB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65" y="4934893"/>
            <a:ext cx="1805412" cy="1805412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B4EAE0F-8E3D-8489-B995-AC10C4AD3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15958"/>
              </p:ext>
            </p:extLst>
          </p:nvPr>
        </p:nvGraphicFramePr>
        <p:xfrm>
          <a:off x="1976967" y="708872"/>
          <a:ext cx="8128000" cy="225841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0214963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097819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244147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332756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04121284"/>
                    </a:ext>
                  </a:extLst>
                </a:gridCol>
              </a:tblGrid>
              <a:tr h="479067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Monday</a:t>
                      </a:r>
                      <a:endParaRPr lang="en-GB" b="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117147"/>
                  </a:ext>
                </a:extLst>
              </a:tr>
              <a:tr h="8268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Wholemeal Cheese and Broccoli Pasta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Chicken Biriyani 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Vegetable and Lentil Biryani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Home Made Steak Pie served with New Potatoes</a:t>
                      </a:r>
                    </a:p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Vegetable and Butter Bean Pie served with New Potatoes</a:t>
                      </a:r>
                    </a:p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Vegetable and Mixed Bean Paella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Tuna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Arribiata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 Pasta Bake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Vegetable and Lentil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Arribiata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 Pasta Bake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097900"/>
                  </a:ext>
                </a:extLst>
              </a:tr>
              <a:tr h="59063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 Seasonal Fruit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20347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31EA26F-FEF0-7A26-BE7B-A2FDBF7E3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10659"/>
              </p:ext>
            </p:extLst>
          </p:nvPr>
        </p:nvGraphicFramePr>
        <p:xfrm>
          <a:off x="2002367" y="4516333"/>
          <a:ext cx="8128000" cy="183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076932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42403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6354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7561901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09948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21742"/>
                  </a:ext>
                </a:extLst>
              </a:tr>
              <a:tr h="515997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Selection of Wholemeal Wraps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(hummus, tuna or chicken slices) served with sweetcorn</a:t>
                      </a:r>
                    </a:p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Fish Fingers with home made baked beans </a:t>
                      </a:r>
                    </a:p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Veggie Fingers with home made baked beans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Wholemeal Hummus Sandwiches with Cherry Tomatoes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Cheese and Onion Pastry served with peas.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Vegetable and </a:t>
                      </a:r>
                      <a:r>
                        <a:rPr lang="en-GB" sz="1200" dirty="0" err="1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ChickPea</a:t>
                      </a: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 Cous Cous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17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3229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0D231E3-6559-03E6-D904-082D73D7C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431787"/>
              </p:ext>
            </p:extLst>
          </p:nvPr>
        </p:nvGraphicFramePr>
        <p:xfrm>
          <a:off x="1976967" y="141817"/>
          <a:ext cx="8153400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153400">
                  <a:extLst>
                    <a:ext uri="{9D8B030D-6E8A-4147-A177-3AD203B41FA5}">
                      <a16:colId xmlns:a16="http://schemas.microsoft.com/office/drawing/2014/main" val="311026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Lunch Menu- Week One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8946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DF53697-5E82-B248-4542-61D2066C2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92816"/>
              </p:ext>
            </p:extLst>
          </p:nvPr>
        </p:nvGraphicFramePr>
        <p:xfrm>
          <a:off x="1976967" y="3814512"/>
          <a:ext cx="8128000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549207875"/>
                    </a:ext>
                  </a:extLst>
                </a:gridCol>
              </a:tblGrid>
              <a:tr h="306594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Tea Menu- Week One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4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6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B4EAE0F-8E3D-8489-B995-AC10C4AD3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17529"/>
              </p:ext>
            </p:extLst>
          </p:nvPr>
        </p:nvGraphicFramePr>
        <p:xfrm>
          <a:off x="2019300" y="689821"/>
          <a:ext cx="8128000" cy="2016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0214963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097819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244147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332756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04121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Friday </a:t>
                      </a:r>
                      <a:endParaRPr lang="en-GB" b="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117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Spinach and Ricotta Lasagne served with garlic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Spring Lamb Stew served with bread and butter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Spring Vegetable and Lentil Stew served with bread and 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Pasta with Mixed Beans and Roasted Vegetables 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Nut Free Chicken Korma with Pilau Rice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Nut Free Vegetable and Lentil  Korma with Pilau Rice.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Fish Pie with peas 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Butter Bean Pie with peas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09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  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20347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31EA26F-FEF0-7A26-BE7B-A2FDBF7E3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30715"/>
              </p:ext>
            </p:extLst>
          </p:nvPr>
        </p:nvGraphicFramePr>
        <p:xfrm>
          <a:off x="2032000" y="4216360"/>
          <a:ext cx="8128000" cy="1285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076932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42403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6354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7561901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09948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21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Veggie Fingers served with home made baked beans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Home made cheese muffins served with cucumber slices.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Home Made Margherita Pizza served with Sweetcorn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Cold Vegetable and Mixed Bean Pasta salad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Sweet and Sour Vegetable Tofu Noodles.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17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  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   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  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3229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0D231E3-6559-03E6-D904-082D73D7C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26894"/>
              </p:ext>
            </p:extLst>
          </p:nvPr>
        </p:nvGraphicFramePr>
        <p:xfrm>
          <a:off x="2006600" y="107950"/>
          <a:ext cx="8153400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153400">
                  <a:extLst>
                    <a:ext uri="{9D8B030D-6E8A-4147-A177-3AD203B41FA5}">
                      <a16:colId xmlns:a16="http://schemas.microsoft.com/office/drawing/2014/main" val="311026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Lunch Menu- Week Two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8946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DF53697-5E82-B248-4542-61D2066C2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8667"/>
              </p:ext>
            </p:extLst>
          </p:nvPr>
        </p:nvGraphicFramePr>
        <p:xfrm>
          <a:off x="2006600" y="3441557"/>
          <a:ext cx="8128000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549207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Tea Menu- Week Two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4058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AF7F5D4-338A-4A73-FF83-3A1354412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65" y="4934893"/>
            <a:ext cx="1805412" cy="180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3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B4EAE0F-8E3D-8489-B995-AC10C4AD3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08229"/>
              </p:ext>
            </p:extLst>
          </p:nvPr>
        </p:nvGraphicFramePr>
        <p:xfrm>
          <a:off x="2032000" y="559223"/>
          <a:ext cx="8128000" cy="330571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0214963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097819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244147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332756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04121284"/>
                    </a:ext>
                  </a:extLst>
                </a:gridCol>
              </a:tblGrid>
              <a:tr h="328867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Monday</a:t>
                      </a:r>
                      <a:endParaRPr lang="en-GB" b="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117147"/>
                  </a:ext>
                </a:extLst>
              </a:tr>
              <a:tr h="229987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Red Lentil Curry with Basmati Rice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Lasagne and cucumber slices 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Vegetarian Lasagne and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cucumber slices </a:t>
                      </a:r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Stir Fry Vegetables </a:t>
                      </a:r>
                      <a:r>
                        <a:rPr lang="en-GB" sz="120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and Tofu with </a:t>
                      </a:r>
                      <a:r>
                        <a:rPr lang="en-GB" sz="1200" dirty="0" err="1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Udon</a:t>
                      </a: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 Noodles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Creamy Chicken and Leek Pie with New Potatoes</a:t>
                      </a:r>
                    </a:p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Creamy Bean and Leek Pie with New Potatoes.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Breaded Fish with Homemade wedges and mixed vegetables  </a:t>
                      </a:r>
                      <a:br>
                        <a:rPr lang="en-GB" sz="1200" dirty="0">
                          <a:solidFill>
                            <a:srgbClr val="FF0000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</a:b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Crispy bean bake with Homemade wedges and mixed vegetables. 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097900"/>
                  </a:ext>
                </a:extLst>
              </a:tr>
              <a:tr h="57551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 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 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20347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31EA26F-FEF0-7A26-BE7B-A2FDBF7E3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23006"/>
              </p:ext>
            </p:extLst>
          </p:nvPr>
        </p:nvGraphicFramePr>
        <p:xfrm>
          <a:off x="2044700" y="4644190"/>
          <a:ext cx="8128000" cy="19490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076932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42403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6354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7561901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09948420"/>
                    </a:ext>
                  </a:extLst>
                </a:gridCol>
              </a:tblGrid>
              <a:tr h="35130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21742"/>
                  </a:ext>
                </a:extLst>
              </a:tr>
              <a:tr h="11260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Homemade Margherita Pizza with cucumber slices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Vegetable and </a:t>
                      </a:r>
                      <a:r>
                        <a:rPr lang="en-GB" sz="1200" dirty="0" err="1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ChickPea</a:t>
                      </a: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 Cous </a:t>
                      </a:r>
                      <a:r>
                        <a:rPr lang="en-GB" sz="1200" dirty="0" err="1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Cous</a:t>
                      </a:r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Wholemeal Cheese Quesadillas with sweetcorn</a:t>
                      </a:r>
                    </a:p>
                    <a:p>
                      <a:pPr algn="ctr"/>
                      <a:endParaRPr lang="en-GB" sz="1200" dirty="0"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Veggie Fingers served with home made baked beans 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Wholemeal Cheese Sandwiches and carrot sticks.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17830"/>
                  </a:ext>
                </a:extLst>
              </a:tr>
              <a:tr h="4331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 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Seasonal Fruit</a:t>
                      </a: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Fresh Fruit Based Yoghurt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FF0000"/>
                        </a:solidFill>
                        <a:latin typeface="A little sunshine" panose="02000603000000000000" pitchFamily="2" charset="0"/>
                        <a:ea typeface="A little sunshin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3229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0D231E3-6559-03E6-D904-082D73D7C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83731"/>
              </p:ext>
            </p:extLst>
          </p:nvPr>
        </p:nvGraphicFramePr>
        <p:xfrm>
          <a:off x="2032000" y="41063"/>
          <a:ext cx="8153400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153400">
                  <a:extLst>
                    <a:ext uri="{9D8B030D-6E8A-4147-A177-3AD203B41FA5}">
                      <a16:colId xmlns:a16="http://schemas.microsoft.com/office/drawing/2014/main" val="311026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Lunch Menu- Week Three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8946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DF53697-5E82-B248-4542-61D2066C2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162179"/>
              </p:ext>
            </p:extLst>
          </p:nvPr>
        </p:nvGraphicFramePr>
        <p:xfrm>
          <a:off x="2057400" y="4032769"/>
          <a:ext cx="8128000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549207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Tea Menu- Week Three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4058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CF84B88-E62F-5CCD-1145-297881ACB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65" y="4934893"/>
            <a:ext cx="1805412" cy="180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11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5416</TotalTime>
  <Words>424</Words>
  <Application>Microsoft Office PowerPoint</Application>
  <PresentationFormat>Widescreen</PresentationFormat>
  <Paragraphs>119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 little sunshine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Tiny Champs</dc:creator>
  <cp:lastModifiedBy>Tiny Champs</cp:lastModifiedBy>
  <cp:revision>66</cp:revision>
  <cp:lastPrinted>2024-02-22T14:04:13Z</cp:lastPrinted>
  <dcterms:created xsi:type="dcterms:W3CDTF">2022-11-04T13:03:14Z</dcterms:created>
  <dcterms:modified xsi:type="dcterms:W3CDTF">2024-04-10T16:11:04Z</dcterms:modified>
</cp:coreProperties>
</file>